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Masters/slideMaster14.xml" ContentType="application/vnd.openxmlformats-officedocument.presentationml.slideMaster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6.xml" ContentType="application/vnd.openxmlformats-officedocument.theme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Default Extension="png" ContentType="image/png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Default Extension="emf" ContentType="image/x-emf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24" r:id="rId1"/>
    <p:sldMasterId id="2147483930" r:id="rId2"/>
    <p:sldMasterId id="2147483661" r:id="rId3"/>
    <p:sldMasterId id="2147483932" r:id="rId4"/>
    <p:sldMasterId id="2147483934" r:id="rId5"/>
    <p:sldMasterId id="2147483936" r:id="rId6"/>
    <p:sldMasterId id="2147483679" r:id="rId7"/>
    <p:sldMasterId id="2147483703" r:id="rId8"/>
    <p:sldMasterId id="2147483689" r:id="rId9"/>
    <p:sldMasterId id="2147483669" r:id="rId10"/>
    <p:sldMasterId id="2147483926" r:id="rId11"/>
    <p:sldMasterId id="2147483928" r:id="rId12"/>
    <p:sldMasterId id="2147483701" r:id="rId13"/>
    <p:sldMasterId id="2147483889" r:id="rId14"/>
  </p:sldMasterIdLst>
  <p:notesMasterIdLst>
    <p:notesMasterId r:id="rId17"/>
  </p:notesMasterIdLst>
  <p:handoutMasterIdLst>
    <p:handoutMasterId r:id="rId18"/>
  </p:handoutMasterIdLst>
  <p:sldIdLst>
    <p:sldId id="257" r:id="rId15"/>
    <p:sldId id="258" r:id="rId16"/>
  </p:sldIdLst>
  <p:sldSz cx="9144000" cy="6858000" type="screen4x3"/>
  <p:notesSz cx="6805613" cy="9939338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99"/>
    <a:srgbClr val="04316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0" autoAdjust="0"/>
    <p:restoredTop sz="91371" autoAdjust="0"/>
  </p:normalViewPr>
  <p:slideViewPr>
    <p:cSldViewPr>
      <p:cViewPr>
        <p:scale>
          <a:sx n="60" d="100"/>
          <a:sy n="60" d="100"/>
        </p:scale>
        <p:origin x="-2040" y="-7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A8A6F-AA80-4C08-8F41-C44130CD04F3}" type="datetimeFigureOut">
              <a:rPr lang="en-NZ" smtClean="0"/>
              <a:pPr/>
              <a:t>11/08/2016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94BE8-2D40-42A3-9C12-400DAC472F73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xmlns="" val="541815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7CF95401-C8FE-804B-83E2-5318579333E7}" type="datetimeFigureOut">
              <a:rPr lang="en-GB"/>
              <a:pPr>
                <a:defRPr/>
              </a:pPr>
              <a:t>11/08/2016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502AEA54-8D33-0647-AC74-F38758DA81C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22418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AEA54-8D33-0647-AC74-F38758DA81CD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15697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7202" y="1981201"/>
            <a:ext cx="8229599" cy="4038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enter text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990600"/>
            <a:ext cx="6858000" cy="8382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3772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62600" y="1036637"/>
            <a:ext cx="3276600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4226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62600" y="1036637"/>
            <a:ext cx="3276600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523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28600" y="762000"/>
            <a:ext cx="3505200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1490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24403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-NZ)Rev)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39075" y="6094413"/>
            <a:ext cx="1117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4295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62600" y="1036637"/>
            <a:ext cx="3276600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7202" y="1981201"/>
            <a:ext cx="8229599" cy="4038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enter text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98318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7202" y="1981201"/>
            <a:ext cx="8229599" cy="4038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enter text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GB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28600" y="762000"/>
            <a:ext cx="3505200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3046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7202" y="1981201"/>
            <a:ext cx="8229599" cy="4038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enter text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990600"/>
            <a:ext cx="6858000" cy="8382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6251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62600" y="1036637"/>
            <a:ext cx="3276600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7202" y="1981201"/>
            <a:ext cx="8229599" cy="4038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enter text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89984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7202" y="1981201"/>
            <a:ext cx="8229599" cy="4038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enter text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GB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28600" y="762000"/>
            <a:ext cx="3505200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2575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7202" y="1981201"/>
            <a:ext cx="8229599" cy="4038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enter text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62600" y="1036637"/>
            <a:ext cx="3276600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8858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7202" y="1981201"/>
            <a:ext cx="8229599" cy="4038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enter text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GB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28600" y="762000"/>
            <a:ext cx="3505200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9611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7200" y="1600201"/>
            <a:ext cx="8382000" cy="441960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enter text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73803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New-NZ)Rev)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48600" y="6119813"/>
            <a:ext cx="1117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MUN38896 MasseyLogoUniNZ_CMYKrev.ai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91400" y="63501"/>
            <a:ext cx="1625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667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0" i="0" u="none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7" descr="Slash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2727" y="960437"/>
            <a:ext cx="385127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CMYK_WB_RIGH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62800" y="-15875"/>
            <a:ext cx="20240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New-NZ)Rev)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48600" y="6119813"/>
            <a:ext cx="1117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Slash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2727" y="960437"/>
            <a:ext cx="385127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2803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MYK_WB_RIGH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62800" y="-15875"/>
            <a:ext cx="20240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Slash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" y="679451"/>
            <a:ext cx="38512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New-NZ)Rev)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48600" y="6119813"/>
            <a:ext cx="1117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686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MYK_WB_RIGH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62800" y="-15875"/>
            <a:ext cx="20240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New-NZ)Rev)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48600" y="6119813"/>
            <a:ext cx="1117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MYK_WB_LEF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42863" y="-23813"/>
            <a:ext cx="2024063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Slash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2727" y="960437"/>
            <a:ext cx="385127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MUN38896 MasseyLogoUniNZ_CMYKrev.ai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91400" y="63501"/>
            <a:ext cx="1625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New-NZ)Rev)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48600" y="6119813"/>
            <a:ext cx="1117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4572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Slash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" y="679451"/>
            <a:ext cx="38512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MUN38896 MasseyLogoUniNZ_CMYKrev.ai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91400" y="63501"/>
            <a:ext cx="1625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New-NZ)Rev)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48600" y="6119813"/>
            <a:ext cx="1117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MYK_WB_RIGH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62800" y="-15875"/>
            <a:ext cx="20240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Engine_New_NZ-0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2400" y="5981498"/>
            <a:ext cx="1295400" cy="80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5157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Slash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2727" y="960437"/>
            <a:ext cx="385127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MYK_WB_RIGHT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62800" y="-15875"/>
            <a:ext cx="20240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Engine_New_NZ-0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2400" y="5981498"/>
            <a:ext cx="1295400" cy="80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8941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Slash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" y="679451"/>
            <a:ext cx="38512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MYK_WB_RIGHT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62800" y="-15875"/>
            <a:ext cx="20240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Engine_New_NZ-0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2400" y="5981498"/>
            <a:ext cx="1295400" cy="80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084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MYK_WB_RIGH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62800" y="-15875"/>
            <a:ext cx="20240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Slash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2727" y="960437"/>
            <a:ext cx="385127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New-NZ)Rev)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48600" y="6119813"/>
            <a:ext cx="1117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MYK_WB_RIGH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62800" y="-15875"/>
            <a:ext cx="20240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Slash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" y="679451"/>
            <a:ext cx="38512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New-NZ)Rev)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48600" y="6119813"/>
            <a:ext cx="1117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MYK_WB_RIGH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62800" y="-15875"/>
            <a:ext cx="20240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New-NZ)Rev)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48600" y="6119813"/>
            <a:ext cx="1117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onnect.massey.ac.nz/p4ajsma0zaf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>
          <a:xfrm>
            <a:off x="179512" y="2276872"/>
            <a:ext cx="8763000" cy="4128458"/>
          </a:xfrm>
        </p:spPr>
        <p:txBody>
          <a:bodyPr/>
          <a:lstStyle/>
          <a:p>
            <a:pPr marL="0" indent="0" algn="ctr">
              <a:buNone/>
            </a:pPr>
            <a:r>
              <a:rPr lang="en-NZ" sz="3200" b="1" dirty="0" smtClean="0">
                <a:latin typeface="Arial" pitchFamily="34" charset="0"/>
                <a:cs typeface="Arial" pitchFamily="34" charset="0"/>
              </a:rPr>
              <a:t>The Impact of Compassion Fatigue on Veterinary Professions During Emergency Response: The New Zealand Experience</a:t>
            </a:r>
          </a:p>
          <a:p>
            <a:pPr marL="0" indent="0" algn="ctr">
              <a:buNone/>
            </a:pPr>
            <a:r>
              <a:rPr lang="en-NZ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NZ" dirty="0" smtClean="0">
                <a:latin typeface="Arial" pitchFamily="34" charset="0"/>
                <a:cs typeface="Arial" pitchFamily="34" charset="0"/>
              </a:rPr>
              <a:t>Presented by </a:t>
            </a:r>
          </a:p>
          <a:p>
            <a:pPr marL="0" indent="0" algn="ctr">
              <a:buNone/>
            </a:pPr>
            <a:r>
              <a:rPr lang="en-NZ" dirty="0" smtClean="0">
                <a:latin typeface="Arial" pitchFamily="34" charset="0"/>
                <a:cs typeface="Arial" pitchFamily="34" charset="0"/>
              </a:rPr>
              <a:t>Polly Yeung, PhD</a:t>
            </a:r>
          </a:p>
          <a:p>
            <a:pPr marL="0" indent="0" algn="ctr">
              <a:buNone/>
            </a:pPr>
            <a:r>
              <a:rPr lang="en-NZ" dirty="0" smtClean="0">
                <a:latin typeface="Arial" pitchFamily="34" charset="0"/>
                <a:cs typeface="Arial" pitchFamily="34" charset="0"/>
              </a:rPr>
              <a:t>Email: p.yeung@massey.ac.nz</a:t>
            </a:r>
          </a:p>
          <a:p>
            <a:pPr marL="0" indent="0" algn="ctr">
              <a:buNone/>
            </a:pPr>
            <a:r>
              <a:rPr lang="en-NZ" dirty="0" smtClean="0">
                <a:latin typeface="Arial" pitchFamily="34" charset="0"/>
                <a:cs typeface="Arial" pitchFamily="34" charset="0"/>
              </a:rPr>
              <a:t>School of Social Work, Massey University, </a:t>
            </a:r>
            <a:r>
              <a:rPr lang="en-NZ" dirty="0" err="1" smtClean="0">
                <a:latin typeface="Arial" pitchFamily="34" charset="0"/>
                <a:cs typeface="Arial" pitchFamily="34" charset="0"/>
              </a:rPr>
              <a:t>Palmerston</a:t>
            </a:r>
            <a:r>
              <a:rPr lang="en-NZ" dirty="0" smtClean="0">
                <a:latin typeface="Arial" pitchFamily="34" charset="0"/>
                <a:cs typeface="Arial" pitchFamily="34" charset="0"/>
              </a:rPr>
              <a:t> North, New Zealand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62600" y="1036637"/>
            <a:ext cx="3581400" cy="792163"/>
          </a:xfrm>
        </p:spPr>
        <p:txBody>
          <a:bodyPr>
            <a:normAutofit/>
          </a:bodyPr>
          <a:lstStyle/>
          <a:p>
            <a:r>
              <a:rPr lang="en-NZ" sz="2400" b="1" dirty="0" smtClean="0"/>
              <a:t>Veterinary Social Work</a:t>
            </a:r>
            <a:endParaRPr lang="en-US" sz="2400" b="1" dirty="0"/>
          </a:p>
        </p:txBody>
      </p:sp>
      <p:pic>
        <p:nvPicPr>
          <p:cNvPr id="1026" name="Picture 2" descr="Vet Social Work Summi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9712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5937373"/>
      </p:ext>
    </p:extLst>
  </p:cSld>
  <p:clrMapOvr>
    <a:masterClrMapping/>
  </p:clrMapOvr>
  <p:transition advTm="4969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Z" dirty="0" smtClean="0"/>
              <a:t>Link to Recorded Presentation </a:t>
            </a:r>
            <a:endParaRPr lang="en-NZ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NZ" dirty="0">
                <a:hlinkClick r:id="rId2"/>
              </a:rPr>
              <a:t>https://connect.massey.ac.nz/p4ajsma0zaf/</a:t>
            </a:r>
            <a:r>
              <a:rPr lang="en-N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901680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PERSISTENCEDATA" val="MMPROD_UIPERSISTENCEDATA"/>
  <p:tag name="MMPROD_UIDATA" val="&lt;database version=&quot;10.0&quot;&gt;&lt;object type=&quot;1&quot; unique_id=&quot;10001&quot;&gt;&lt;object type=&quot;2&quot; unique_id=&quot;10002&quot;&gt;&lt;object type=&quot;3&quot; unique_id=&quot;10013&quot;&gt;&lt;property id=&quot;20148&quot; value=&quot;5&quot;/&gt;&lt;property id=&quot;20300&quot; value=&quot;Slide 1 - &amp;quot;Veterinary Social Work&amp;quot;&quot;/&gt;&lt;property id=&quot;20307&quot; value=&quot;257&quot;/&gt;&lt;/object&gt;&lt;object type=&quot;3&quot; unique_id=&quot;19627&quot;&gt;&lt;property id=&quot;20148&quot; value=&quot;5&quot;/&gt;&lt;property id=&quot;20300&quot; value=&quot;Slide 2&quot;/&gt;&lt;property id=&quot;20307&quot; value=&quot;258&quot;/&gt;&lt;/object&gt;&lt;/object&gt;&lt;object type=&quot;8&quot; unique_id=&quot;1000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Vision Conference_impact of loneliness on older adults with difficulty see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Background image styl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Background image styl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Background image style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Background image style 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Background image style 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ll blue styl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ll blue style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ial Templat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All blue styl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All blue style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lue/White styl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Blue/White styl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Blue/White style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Vision Conference_impact of loneliness on older adults with difficulty seeing</Template>
  <TotalTime>3698</TotalTime>
  <Words>51</Words>
  <Application>Microsoft Office PowerPoint</Application>
  <PresentationFormat>On-screen Show (4:3)</PresentationFormat>
  <Paragraphs>9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2</vt:i4>
      </vt:variant>
    </vt:vector>
  </HeadingPairs>
  <TitlesOfParts>
    <vt:vector size="16" baseType="lpstr">
      <vt:lpstr>Vision Conference_impact of loneliness on older adults with difficulty seeing</vt:lpstr>
      <vt:lpstr>All blue style 2</vt:lpstr>
      <vt:lpstr>All blue style 3</vt:lpstr>
      <vt:lpstr>1_Official Template 2</vt:lpstr>
      <vt:lpstr>1_All blue style 2</vt:lpstr>
      <vt:lpstr>1_All blue style 3</vt:lpstr>
      <vt:lpstr>Blue/White style 1</vt:lpstr>
      <vt:lpstr>Blue/White style 2</vt:lpstr>
      <vt:lpstr>Blue/White style 3</vt:lpstr>
      <vt:lpstr>Background image style 1</vt:lpstr>
      <vt:lpstr>Background image style 2</vt:lpstr>
      <vt:lpstr>Background image style 3</vt:lpstr>
      <vt:lpstr>Background image style 4</vt:lpstr>
      <vt:lpstr>Background image style 5</vt:lpstr>
      <vt:lpstr>Veterinary Social Work</vt:lpstr>
      <vt:lpstr>Slide 2</vt:lpstr>
    </vt:vector>
  </TitlesOfParts>
  <Company>Massey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11th International Conference on Low Vision</dc:title>
  <dc:creator>Polly Yeung</dc:creator>
  <cp:lastModifiedBy>Chelsea Jones</cp:lastModifiedBy>
  <cp:revision>530</cp:revision>
  <cp:lastPrinted>2015-05-24T21:17:10Z</cp:lastPrinted>
  <dcterms:created xsi:type="dcterms:W3CDTF">2014-02-23T19:35:33Z</dcterms:created>
  <dcterms:modified xsi:type="dcterms:W3CDTF">2016-08-11T15:59:13Z</dcterms:modified>
</cp:coreProperties>
</file>